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4" r:id="rId5"/>
    <p:sldId id="265" r:id="rId6"/>
    <p:sldId id="266" r:id="rId7"/>
    <p:sldId id="275" r:id="rId8"/>
    <p:sldId id="276" r:id="rId9"/>
    <p:sldId id="277" r:id="rId10"/>
    <p:sldId id="280" r:id="rId11"/>
    <p:sldId id="279" r:id="rId12"/>
    <p:sldId id="270" r:id="rId13"/>
    <p:sldId id="271" r:id="rId14"/>
    <p:sldId id="272" r:id="rId15"/>
    <p:sldId id="273"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3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eva Daniunaite" userId="3ff400fd549f6fc7" providerId="LiveId" clId="{4236432C-5298-4134-BDAC-AF5376773C09}"/>
    <pc:docChg chg="undo custSel modSld">
      <pc:chgData name="Ieva Daniunaite" userId="3ff400fd549f6fc7" providerId="LiveId" clId="{4236432C-5298-4134-BDAC-AF5376773C09}" dt="2023-11-03T13:44:38.488" v="397" actId="20577"/>
      <pc:docMkLst>
        <pc:docMk/>
      </pc:docMkLst>
      <pc:sldChg chg="modSp mod">
        <pc:chgData name="Ieva Daniunaite" userId="3ff400fd549f6fc7" providerId="LiveId" clId="{4236432C-5298-4134-BDAC-AF5376773C09}" dt="2023-11-03T10:41:54.043" v="37" actId="20577"/>
        <pc:sldMkLst>
          <pc:docMk/>
          <pc:sldMk cId="1874453127" sldId="262"/>
        </pc:sldMkLst>
        <pc:spChg chg="mod">
          <ac:chgData name="Ieva Daniunaite" userId="3ff400fd549f6fc7" providerId="LiveId" clId="{4236432C-5298-4134-BDAC-AF5376773C09}" dt="2023-11-03T10:41:54.043" v="37" actId="20577"/>
          <ac:spMkLst>
            <pc:docMk/>
            <pc:sldMk cId="1874453127" sldId="262"/>
            <ac:spMk id="3" creationId="{233BB8FB-7FB8-3D49-8382-5F4EE426CD08}"/>
          </ac:spMkLst>
        </pc:spChg>
      </pc:sldChg>
      <pc:sldChg chg="modSp mod">
        <pc:chgData name="Ieva Daniunaite" userId="3ff400fd549f6fc7" providerId="LiveId" clId="{4236432C-5298-4134-BDAC-AF5376773C09}" dt="2023-11-03T13:44:38.488" v="397" actId="20577"/>
        <pc:sldMkLst>
          <pc:docMk/>
          <pc:sldMk cId="282657197" sldId="276"/>
        </pc:sldMkLst>
        <pc:spChg chg="mod">
          <ac:chgData name="Ieva Daniunaite" userId="3ff400fd549f6fc7" providerId="LiveId" clId="{4236432C-5298-4134-BDAC-AF5376773C09}" dt="2023-11-03T13:44:38.488" v="397" actId="20577"/>
          <ac:spMkLst>
            <pc:docMk/>
            <pc:sldMk cId="282657197" sldId="276"/>
            <ac:spMk id="3" creationId="{CC449F9A-1CDF-360A-E6C2-ED727130F5C2}"/>
          </ac:spMkLst>
        </pc:spChg>
      </pc:sldChg>
    </pc:docChg>
  </pc:docChgLst>
  <pc:docChgLst>
    <pc:chgData name="Ieva Daniunaite" userId="3ff400fd549f6fc7" providerId="LiveId" clId="{F3B062AC-4416-41DF-B4A4-9AB045B1345A}"/>
    <pc:docChg chg="undo custSel addSld delSld modSld">
      <pc:chgData name="Ieva Daniunaite" userId="3ff400fd549f6fc7" providerId="LiveId" clId="{F3B062AC-4416-41DF-B4A4-9AB045B1345A}" dt="2023-10-17T05:03:50.568" v="1684" actId="20577"/>
      <pc:docMkLst>
        <pc:docMk/>
      </pc:docMkLst>
      <pc:sldChg chg="del">
        <pc:chgData name="Ieva Daniunaite" userId="3ff400fd549f6fc7" providerId="LiveId" clId="{F3B062AC-4416-41DF-B4A4-9AB045B1345A}" dt="2023-10-16T19:24:03.301" v="32" actId="47"/>
        <pc:sldMkLst>
          <pc:docMk/>
          <pc:sldMk cId="2887269816" sldId="267"/>
        </pc:sldMkLst>
      </pc:sldChg>
      <pc:sldChg chg="del">
        <pc:chgData name="Ieva Daniunaite" userId="3ff400fd549f6fc7" providerId="LiveId" clId="{F3B062AC-4416-41DF-B4A4-9AB045B1345A}" dt="2023-10-16T19:24:04.009" v="33" actId="47"/>
        <pc:sldMkLst>
          <pc:docMk/>
          <pc:sldMk cId="1866362843" sldId="268"/>
        </pc:sldMkLst>
      </pc:sldChg>
      <pc:sldChg chg="del">
        <pc:chgData name="Ieva Daniunaite" userId="3ff400fd549f6fc7" providerId="LiveId" clId="{F3B062AC-4416-41DF-B4A4-9AB045B1345A}" dt="2023-10-16T19:24:05.139" v="34" actId="47"/>
        <pc:sldMkLst>
          <pc:docMk/>
          <pc:sldMk cId="1960763852" sldId="269"/>
        </pc:sldMkLst>
      </pc:sldChg>
      <pc:sldChg chg="modSp add mod">
        <pc:chgData name="Ieva Daniunaite" userId="3ff400fd549f6fc7" providerId="LiveId" clId="{F3B062AC-4416-41DF-B4A4-9AB045B1345A}" dt="2023-10-16T19:56:50.830" v="985" actId="123"/>
        <pc:sldMkLst>
          <pc:docMk/>
          <pc:sldMk cId="282657197" sldId="276"/>
        </pc:sldMkLst>
        <pc:spChg chg="mod">
          <ac:chgData name="Ieva Daniunaite" userId="3ff400fd549f6fc7" providerId="LiveId" clId="{F3B062AC-4416-41DF-B4A4-9AB045B1345A}" dt="2023-10-16T19:23:06.341" v="30" actId="20577"/>
          <ac:spMkLst>
            <pc:docMk/>
            <pc:sldMk cId="282657197" sldId="276"/>
            <ac:spMk id="2" creationId="{F89498DE-1EDD-E533-697B-705B5C12E684}"/>
          </ac:spMkLst>
        </pc:spChg>
        <pc:spChg chg="mod">
          <ac:chgData name="Ieva Daniunaite" userId="3ff400fd549f6fc7" providerId="LiveId" clId="{F3B062AC-4416-41DF-B4A4-9AB045B1345A}" dt="2023-10-16T19:56:50.830" v="985" actId="123"/>
          <ac:spMkLst>
            <pc:docMk/>
            <pc:sldMk cId="282657197" sldId="276"/>
            <ac:spMk id="3" creationId="{CC449F9A-1CDF-360A-E6C2-ED727130F5C2}"/>
          </ac:spMkLst>
        </pc:spChg>
      </pc:sldChg>
      <pc:sldChg chg="new del">
        <pc:chgData name="Ieva Daniunaite" userId="3ff400fd549f6fc7" providerId="LiveId" clId="{F3B062AC-4416-41DF-B4A4-9AB045B1345A}" dt="2023-10-16T19:22:47.158" v="1" actId="47"/>
        <pc:sldMkLst>
          <pc:docMk/>
          <pc:sldMk cId="2031616360" sldId="276"/>
        </pc:sldMkLst>
      </pc:sldChg>
      <pc:sldChg chg="modSp add mod">
        <pc:chgData name="Ieva Daniunaite" userId="3ff400fd549f6fc7" providerId="LiveId" clId="{F3B062AC-4416-41DF-B4A4-9AB045B1345A}" dt="2023-10-17T04:53:36.134" v="1660" actId="20577"/>
        <pc:sldMkLst>
          <pc:docMk/>
          <pc:sldMk cId="3641616973" sldId="277"/>
        </pc:sldMkLst>
        <pc:spChg chg="mod">
          <ac:chgData name="Ieva Daniunaite" userId="3ff400fd549f6fc7" providerId="LiveId" clId="{F3B062AC-4416-41DF-B4A4-9AB045B1345A}" dt="2023-10-17T04:53:36.134" v="1660" actId="20577"/>
          <ac:spMkLst>
            <pc:docMk/>
            <pc:sldMk cId="3641616973" sldId="277"/>
            <ac:spMk id="2" creationId="{F89498DE-1EDD-E533-697B-705B5C12E684}"/>
          </ac:spMkLst>
        </pc:spChg>
        <pc:spChg chg="mod">
          <ac:chgData name="Ieva Daniunaite" userId="3ff400fd549f6fc7" providerId="LiveId" clId="{F3B062AC-4416-41DF-B4A4-9AB045B1345A}" dt="2023-10-17T04:43:16.635" v="1619" actId="27636"/>
          <ac:spMkLst>
            <pc:docMk/>
            <pc:sldMk cId="3641616973" sldId="277"/>
            <ac:spMk id="3" creationId="{CC449F9A-1CDF-360A-E6C2-ED727130F5C2}"/>
          </ac:spMkLst>
        </pc:spChg>
      </pc:sldChg>
      <pc:sldChg chg="addSp delSp modSp add del mod setBg">
        <pc:chgData name="Ieva Daniunaite" userId="3ff400fd549f6fc7" providerId="LiveId" clId="{F3B062AC-4416-41DF-B4A4-9AB045B1345A}" dt="2023-10-16T19:28:39.541" v="336" actId="47"/>
        <pc:sldMkLst>
          <pc:docMk/>
          <pc:sldMk cId="4264999982" sldId="278"/>
        </pc:sldMkLst>
        <pc:spChg chg="mod ord">
          <ac:chgData name="Ieva Daniunaite" userId="3ff400fd549f6fc7" providerId="LiveId" clId="{F3B062AC-4416-41DF-B4A4-9AB045B1345A}" dt="2023-10-16T19:27:15.176" v="259" actId="1076"/>
          <ac:spMkLst>
            <pc:docMk/>
            <pc:sldMk cId="4264999982" sldId="278"/>
            <ac:spMk id="2" creationId="{F89498DE-1EDD-E533-697B-705B5C12E684}"/>
          </ac:spMkLst>
        </pc:spChg>
        <pc:spChg chg="del">
          <ac:chgData name="Ieva Daniunaite" userId="3ff400fd549f6fc7" providerId="LiveId" clId="{F3B062AC-4416-41DF-B4A4-9AB045B1345A}" dt="2023-10-16T19:25:37.392" v="249" actId="931"/>
          <ac:spMkLst>
            <pc:docMk/>
            <pc:sldMk cId="4264999982" sldId="278"/>
            <ac:spMk id="3" creationId="{CC449F9A-1CDF-360A-E6C2-ED727130F5C2}"/>
          </ac:spMkLst>
        </pc:spChg>
        <pc:spChg chg="add del">
          <ac:chgData name="Ieva Daniunaite" userId="3ff400fd549f6fc7" providerId="LiveId" clId="{F3B062AC-4416-41DF-B4A4-9AB045B1345A}" dt="2023-10-16T19:26:22.400" v="252" actId="26606"/>
          <ac:spMkLst>
            <pc:docMk/>
            <pc:sldMk cId="4264999982" sldId="278"/>
            <ac:spMk id="11" creationId="{633144C9-8811-DC81-4F5B-BC451FCEAF21}"/>
          </ac:spMkLst>
        </pc:spChg>
        <pc:spChg chg="add del">
          <ac:chgData name="Ieva Daniunaite" userId="3ff400fd549f6fc7" providerId="LiveId" clId="{F3B062AC-4416-41DF-B4A4-9AB045B1345A}" dt="2023-10-16T19:26:31.313" v="254" actId="26606"/>
          <ac:spMkLst>
            <pc:docMk/>
            <pc:sldMk cId="4264999982" sldId="278"/>
            <ac:spMk id="12" creationId="{2151139A-886F-4B97-8815-729AD3831BBD}"/>
          </ac:spMkLst>
        </pc:spChg>
        <pc:spChg chg="add del">
          <ac:chgData name="Ieva Daniunaite" userId="3ff400fd549f6fc7" providerId="LiveId" clId="{F3B062AC-4416-41DF-B4A4-9AB045B1345A}" dt="2023-10-16T19:26:22.400" v="252" actId="26606"/>
          <ac:spMkLst>
            <pc:docMk/>
            <pc:sldMk cId="4264999982" sldId="278"/>
            <ac:spMk id="14" creationId="{99F1FFA9-D672-408C-9220-ADEEC6ABDD09}"/>
          </ac:spMkLst>
        </pc:spChg>
        <pc:spChg chg="add del">
          <ac:chgData name="Ieva Daniunaite" userId="3ff400fd549f6fc7" providerId="LiveId" clId="{F3B062AC-4416-41DF-B4A4-9AB045B1345A}" dt="2023-10-16T19:26:31.313" v="254" actId="26606"/>
          <ac:spMkLst>
            <pc:docMk/>
            <pc:sldMk cId="4264999982" sldId="278"/>
            <ac:spMk id="16" creationId="{15F33878-D502-4FFA-8ACE-F2AECDB2A23F}"/>
          </ac:spMkLst>
        </pc:spChg>
        <pc:spChg chg="add del">
          <ac:chgData name="Ieva Daniunaite" userId="3ff400fd549f6fc7" providerId="LiveId" clId="{F3B062AC-4416-41DF-B4A4-9AB045B1345A}" dt="2023-10-16T19:26:31.313" v="254" actId="26606"/>
          <ac:spMkLst>
            <pc:docMk/>
            <pc:sldMk cId="4264999982" sldId="278"/>
            <ac:spMk id="17" creationId="{AB5E08C4-8CDD-4623-A5B8-E998C6DEE3B7}"/>
          </ac:spMkLst>
        </pc:spChg>
        <pc:spChg chg="add del">
          <ac:chgData name="Ieva Daniunaite" userId="3ff400fd549f6fc7" providerId="LiveId" clId="{F3B062AC-4416-41DF-B4A4-9AB045B1345A}" dt="2023-10-16T19:26:31.313" v="254" actId="26606"/>
          <ac:spMkLst>
            <pc:docMk/>
            <pc:sldMk cId="4264999982" sldId="278"/>
            <ac:spMk id="18" creationId="{D3539FEE-81D3-4406-802E-60B20B16F4F6}"/>
          </ac:spMkLst>
        </pc:spChg>
        <pc:spChg chg="add del">
          <ac:chgData name="Ieva Daniunaite" userId="3ff400fd549f6fc7" providerId="LiveId" clId="{F3B062AC-4416-41DF-B4A4-9AB045B1345A}" dt="2023-10-16T19:26:31.313" v="254" actId="26606"/>
          <ac:spMkLst>
            <pc:docMk/>
            <pc:sldMk cId="4264999982" sldId="278"/>
            <ac:spMk id="20" creationId="{DC701763-729E-462F-A5A8-E0DEFEB1E2E4}"/>
          </ac:spMkLst>
        </pc:spChg>
        <pc:spChg chg="add">
          <ac:chgData name="Ieva Daniunaite" userId="3ff400fd549f6fc7" providerId="LiveId" clId="{F3B062AC-4416-41DF-B4A4-9AB045B1345A}" dt="2023-10-16T19:26:31.313" v="255" actId="26606"/>
          <ac:spMkLst>
            <pc:docMk/>
            <pc:sldMk cId="4264999982" sldId="278"/>
            <ac:spMk id="22" creationId="{3B47FC9C-2ED3-4100-A4EF-E8CDFEE106C9}"/>
          </ac:spMkLst>
        </pc:spChg>
        <pc:picChg chg="add mod ord">
          <ac:chgData name="Ieva Daniunaite" userId="3ff400fd549f6fc7" providerId="LiveId" clId="{F3B062AC-4416-41DF-B4A4-9AB045B1345A}" dt="2023-10-16T19:27:44.147" v="323" actId="1076"/>
          <ac:picMkLst>
            <pc:docMk/>
            <pc:sldMk cId="4264999982" sldId="278"/>
            <ac:picMk id="5" creationId="{D206B89B-0E4C-8794-5F5E-7ECAE6107D9F}"/>
          </ac:picMkLst>
        </pc:picChg>
        <pc:picChg chg="add mod">
          <ac:chgData name="Ieva Daniunaite" userId="3ff400fd549f6fc7" providerId="LiveId" clId="{F3B062AC-4416-41DF-B4A4-9AB045B1345A}" dt="2023-10-16T19:26:51.573" v="258" actId="1076"/>
          <ac:picMkLst>
            <pc:docMk/>
            <pc:sldMk cId="4264999982" sldId="278"/>
            <ac:picMk id="7" creationId="{4785241D-D591-67E2-3722-EF859EC612A0}"/>
          </ac:picMkLst>
        </pc:picChg>
      </pc:sldChg>
      <pc:sldChg chg="addSp delSp modSp add mod">
        <pc:chgData name="Ieva Daniunaite" userId="3ff400fd549f6fc7" providerId="LiveId" clId="{F3B062AC-4416-41DF-B4A4-9AB045B1345A}" dt="2023-10-17T05:03:50.568" v="1684" actId="20577"/>
        <pc:sldMkLst>
          <pc:docMk/>
          <pc:sldMk cId="2928193573" sldId="279"/>
        </pc:sldMkLst>
        <pc:spChg chg="mod">
          <ac:chgData name="Ieva Daniunaite" userId="3ff400fd549f6fc7" providerId="LiveId" clId="{F3B062AC-4416-41DF-B4A4-9AB045B1345A}" dt="2023-10-17T05:03:50.568" v="1684" actId="20577"/>
          <ac:spMkLst>
            <pc:docMk/>
            <pc:sldMk cId="2928193573" sldId="279"/>
            <ac:spMk id="2" creationId="{F89498DE-1EDD-E533-697B-705B5C12E684}"/>
          </ac:spMkLst>
        </pc:spChg>
        <pc:spChg chg="del">
          <ac:chgData name="Ieva Daniunaite" userId="3ff400fd549f6fc7" providerId="LiveId" clId="{F3B062AC-4416-41DF-B4A4-9AB045B1345A}" dt="2023-10-16T19:27:58.746" v="327" actId="478"/>
          <ac:spMkLst>
            <pc:docMk/>
            <pc:sldMk cId="2928193573" sldId="279"/>
            <ac:spMk id="3" creationId="{CC449F9A-1CDF-360A-E6C2-ED727130F5C2}"/>
          </ac:spMkLst>
        </pc:spChg>
        <pc:picChg chg="add mod">
          <ac:chgData name="Ieva Daniunaite" userId="3ff400fd549f6fc7" providerId="LiveId" clId="{F3B062AC-4416-41DF-B4A4-9AB045B1345A}" dt="2023-10-16T19:28:33.868" v="334" actId="1076"/>
          <ac:picMkLst>
            <pc:docMk/>
            <pc:sldMk cId="2928193573" sldId="279"/>
            <ac:picMk id="4" creationId="{410C9DA2-DAE5-099F-0CE6-72B6B23F1E42}"/>
          </ac:picMkLst>
        </pc:picChg>
        <pc:picChg chg="add mod">
          <ac:chgData name="Ieva Daniunaite" userId="3ff400fd549f6fc7" providerId="LiveId" clId="{F3B062AC-4416-41DF-B4A4-9AB045B1345A}" dt="2023-10-16T19:28:36.089" v="335" actId="1076"/>
          <ac:picMkLst>
            <pc:docMk/>
            <pc:sldMk cId="2928193573" sldId="279"/>
            <ac:picMk id="5" creationId="{FC6ABC15-2475-207A-1C82-7C29ADD9D015}"/>
          </ac:picMkLst>
        </pc:picChg>
      </pc:sldChg>
      <pc:sldChg chg="modSp add mod">
        <pc:chgData name="Ieva Daniunaite" userId="3ff400fd549f6fc7" providerId="LiveId" clId="{F3B062AC-4416-41DF-B4A4-9AB045B1345A}" dt="2023-10-17T05:03:44.896" v="1672" actId="20577"/>
        <pc:sldMkLst>
          <pc:docMk/>
          <pc:sldMk cId="1644688254" sldId="280"/>
        </pc:sldMkLst>
        <pc:spChg chg="mod">
          <ac:chgData name="Ieva Daniunaite" userId="3ff400fd549f6fc7" providerId="LiveId" clId="{F3B062AC-4416-41DF-B4A4-9AB045B1345A}" dt="2023-10-17T05:03:44.896" v="1672" actId="20577"/>
          <ac:spMkLst>
            <pc:docMk/>
            <pc:sldMk cId="1644688254" sldId="280"/>
            <ac:spMk id="2" creationId="{F89498DE-1EDD-E533-697B-705B5C12E684}"/>
          </ac:spMkLst>
        </pc:spChg>
        <pc:spChg chg="mod">
          <ac:chgData name="Ieva Daniunaite" userId="3ff400fd549f6fc7" providerId="LiveId" clId="{F3B062AC-4416-41DF-B4A4-9AB045B1345A}" dt="2023-10-16T19:44:16.322" v="752" actId="20577"/>
          <ac:spMkLst>
            <pc:docMk/>
            <pc:sldMk cId="1644688254" sldId="280"/>
            <ac:spMk id="3" creationId="{CC449F9A-1CDF-360A-E6C2-ED727130F5C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5A122-DFFB-04C7-7EF6-F777F199F0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4C0361-5F90-B9BF-F5FE-1258B286B1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EC8ED7-0164-4B05-ACE6-DD4AB267F06B}"/>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E9FCBAD4-127D-DF9E-AB7B-628D801CF5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621B95-91EF-F9C6-9DF4-5079F9F90978}"/>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309361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F29A0-2157-3178-1E9D-59C217EE7D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B8168DC-7124-A0D2-474F-66FAD0F38C6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11398C-B701-CA50-340D-C61ADF136D06}"/>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6542522D-13F8-9AA6-154B-46E49EE566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1EB3CA-861F-5CD3-79BC-B8234383742A}"/>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1196619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0A5102-8642-CD27-67CF-6021B56EE5F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BEAE320-A9B1-F927-B079-7C9A050CC3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DCC776-B783-8C9B-98DC-C0EC655653E2}"/>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FE619F07-21B3-51CF-5442-32A3C098A8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ED8554-2CEB-3F12-0FCB-28CC3E709985}"/>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4112890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33D2E-A9BF-75C7-E68A-C3ECC18064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B1B5A-D9A9-0820-0507-5056D20027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0A1CED-6E92-E0EA-2EB0-747913B7665D}"/>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DDDB43E4-4744-ADE9-D455-1AE67477B5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DFBD2-4E61-6B13-0DB7-C401C08B3BE6}"/>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249841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039CD-F272-FE16-AD80-073A07F974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36AEB9-BB6A-4484-85EB-156C32FDD3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39363B-EEA6-353E-6004-20967B71D071}"/>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C62A93B9-B1F6-DB5A-61A7-D4D26E36EB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D5D7C6-2C7C-90E4-B716-5EF4BA23D97D}"/>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1726448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6E54A-52FB-41C5-5B4C-B7B64CC695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9A6C6B-8A90-E4EE-64F1-F09016DF27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5F8BFF-193C-5587-F43C-3EC826A466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0486CD-295F-E30F-17F3-39C7CAD5F1EE}"/>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6" name="Footer Placeholder 5">
            <a:extLst>
              <a:ext uri="{FF2B5EF4-FFF2-40B4-BE49-F238E27FC236}">
                <a16:creationId xmlns:a16="http://schemas.microsoft.com/office/drawing/2014/main" id="{DEA86313-CAEA-FF10-036D-3A5416CB11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86EFEC-887E-E9EA-12F5-3C0351239369}"/>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726659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DBB42-85C5-3DDD-B1FF-8B8B446409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5C10438-E15C-77A7-0CE5-3BF17BE16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827FEAC-1486-782F-DB67-8E6AED3BCC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86317A8-8BFE-573E-F489-D26A002541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8FE443-52F9-20A8-CAF3-783E385ED8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4257A7-1553-DBD5-F94A-01FB5B271174}"/>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8" name="Footer Placeholder 7">
            <a:extLst>
              <a:ext uri="{FF2B5EF4-FFF2-40B4-BE49-F238E27FC236}">
                <a16:creationId xmlns:a16="http://schemas.microsoft.com/office/drawing/2014/main" id="{090776B8-C688-53C0-A1DD-FDE8692626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6067861-07DB-459B-7941-EB19A12938DD}"/>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2994025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B5E4-FC5A-1039-672F-51D3FBC8B5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4AC8432-6782-3DEA-0559-FA623810CA69}"/>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4" name="Footer Placeholder 3">
            <a:extLst>
              <a:ext uri="{FF2B5EF4-FFF2-40B4-BE49-F238E27FC236}">
                <a16:creationId xmlns:a16="http://schemas.microsoft.com/office/drawing/2014/main" id="{A14CFDAE-F55E-7626-C95B-D578C9B7EE6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65521C-AF9D-A9D8-60B2-3047EEB42E62}"/>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1122946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3874E9-68E4-C017-C47E-A874A9BCD9E4}"/>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3" name="Footer Placeholder 2">
            <a:extLst>
              <a:ext uri="{FF2B5EF4-FFF2-40B4-BE49-F238E27FC236}">
                <a16:creationId xmlns:a16="http://schemas.microsoft.com/office/drawing/2014/main" id="{F1A5B145-6A91-7721-854E-9B7B68CA5A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E958E9-815F-4B91-11FF-9C842FF43A7A}"/>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3658141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688D5-2FC7-DB5D-8F44-C44C8E46B0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1A7C34-CDC6-A4A6-AE1E-291D7FB7ED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CEB4439-3BC6-1793-178D-E9520AC648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D0CD35-0B8E-2D40-89EF-1B88561C7F74}"/>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6" name="Footer Placeholder 5">
            <a:extLst>
              <a:ext uri="{FF2B5EF4-FFF2-40B4-BE49-F238E27FC236}">
                <a16:creationId xmlns:a16="http://schemas.microsoft.com/office/drawing/2014/main" id="{0D80AB83-88AF-1011-8EDC-9DF0F73CFC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7F202D-1D21-ADC5-A8D7-2C42F0BCACD9}"/>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176679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6DD4E-7E25-5594-2446-2DF00F9C6A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D36E39-D3D1-5988-81F6-B1816B63C3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1A7083-CD78-F4C7-0B48-41DF8F4C1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E1D454-C497-11DF-A397-45DEF5001342}"/>
              </a:ext>
            </a:extLst>
          </p:cNvPr>
          <p:cNvSpPr>
            <a:spLocks noGrp="1"/>
          </p:cNvSpPr>
          <p:nvPr>
            <p:ph type="dt" sz="half" idx="10"/>
          </p:nvPr>
        </p:nvSpPr>
        <p:spPr/>
        <p:txBody>
          <a:bodyPr/>
          <a:lstStyle/>
          <a:p>
            <a:fld id="{362583BF-AACD-44BA-B336-EAE87C370B0E}" type="datetimeFigureOut">
              <a:rPr lang="en-US" smtClean="0"/>
              <a:t>11/3/2023</a:t>
            </a:fld>
            <a:endParaRPr lang="en-US"/>
          </a:p>
        </p:txBody>
      </p:sp>
      <p:sp>
        <p:nvSpPr>
          <p:cNvPr id="6" name="Footer Placeholder 5">
            <a:extLst>
              <a:ext uri="{FF2B5EF4-FFF2-40B4-BE49-F238E27FC236}">
                <a16:creationId xmlns:a16="http://schemas.microsoft.com/office/drawing/2014/main" id="{42D80936-FFFC-2A54-D6FD-621B7F0322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9A5B86-403D-11F3-D04E-43AAAEFEB9EC}"/>
              </a:ext>
            </a:extLst>
          </p:cNvPr>
          <p:cNvSpPr>
            <a:spLocks noGrp="1"/>
          </p:cNvSpPr>
          <p:nvPr>
            <p:ph type="sldNum" sz="quarter" idx="12"/>
          </p:nvPr>
        </p:nvSpPr>
        <p:spPr/>
        <p:txBody>
          <a:bodyPr/>
          <a:lstStyle/>
          <a:p>
            <a:fld id="{B20CFB91-28FD-4532-9C45-E239225DCF46}" type="slidenum">
              <a:rPr lang="en-US" smtClean="0"/>
              <a:t>‹#›</a:t>
            </a:fld>
            <a:endParaRPr lang="en-US"/>
          </a:p>
        </p:txBody>
      </p:sp>
    </p:spTree>
    <p:extLst>
      <p:ext uri="{BB962C8B-B14F-4D97-AF65-F5344CB8AC3E}">
        <p14:creationId xmlns:p14="http://schemas.microsoft.com/office/powerpoint/2010/main" val="295967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C792EB-D7CA-6E78-5DB4-CB40A2F868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C6463E-4074-9E1F-A859-09F08F7B8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AAA732-5FBD-146D-1E97-32FFE081AF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2583BF-AACD-44BA-B336-EAE87C370B0E}" type="datetimeFigureOut">
              <a:rPr lang="en-US" smtClean="0"/>
              <a:t>11/3/2023</a:t>
            </a:fld>
            <a:endParaRPr lang="en-US"/>
          </a:p>
        </p:txBody>
      </p:sp>
      <p:sp>
        <p:nvSpPr>
          <p:cNvPr id="5" name="Footer Placeholder 4">
            <a:extLst>
              <a:ext uri="{FF2B5EF4-FFF2-40B4-BE49-F238E27FC236}">
                <a16:creationId xmlns:a16="http://schemas.microsoft.com/office/drawing/2014/main" id="{AACC4CBC-D80F-BEBA-9F77-E8AD354AD8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D54325-A4E3-44FE-C01A-B57C282C1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CFB91-28FD-4532-9C45-E239225DCF46}" type="slidenum">
              <a:rPr lang="en-US" smtClean="0"/>
              <a:t>‹#›</a:t>
            </a:fld>
            <a:endParaRPr lang="en-US"/>
          </a:p>
        </p:txBody>
      </p:sp>
    </p:spTree>
    <p:extLst>
      <p:ext uri="{BB962C8B-B14F-4D97-AF65-F5344CB8AC3E}">
        <p14:creationId xmlns:p14="http://schemas.microsoft.com/office/powerpoint/2010/main" val="2787723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agalbasau.lt/" TargetMode="External"/><Relationship Id="rId2" Type="http://schemas.openxmlformats.org/officeDocument/2006/relationships/hyperlink" Target="http://www.tuesi.l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8C60F-ED21-64BD-B2A6-B5D7F8B529EE}"/>
              </a:ext>
            </a:extLst>
          </p:cNvPr>
          <p:cNvSpPr>
            <a:spLocks noGrp="1"/>
          </p:cNvSpPr>
          <p:nvPr>
            <p:ph type="ctrTitle"/>
          </p:nvPr>
        </p:nvSpPr>
        <p:spPr/>
        <p:txBody>
          <a:bodyPr/>
          <a:lstStyle/>
          <a:p>
            <a:r>
              <a:rPr lang="lt-LT" b="1" dirty="0">
                <a:latin typeface="+mn-lt"/>
              </a:rPr>
              <a:t>EMOCIJOS.</a:t>
            </a:r>
            <a:br>
              <a:rPr lang="lt-LT" b="1" dirty="0">
                <a:latin typeface="+mn-lt"/>
              </a:rPr>
            </a:br>
            <a:r>
              <a:rPr lang="lt-LT" b="1" dirty="0">
                <a:latin typeface="+mn-lt"/>
              </a:rPr>
              <a:t>Pagalba sau ir kitam.</a:t>
            </a:r>
            <a:endParaRPr lang="en-US" b="1" dirty="0">
              <a:latin typeface="+mn-lt"/>
            </a:endParaRPr>
          </a:p>
        </p:txBody>
      </p:sp>
      <p:sp>
        <p:nvSpPr>
          <p:cNvPr id="3" name="Subtitle 2">
            <a:extLst>
              <a:ext uri="{FF2B5EF4-FFF2-40B4-BE49-F238E27FC236}">
                <a16:creationId xmlns:a16="http://schemas.microsoft.com/office/drawing/2014/main" id="{6E88EEB9-1B32-F0FD-2069-02BF5F8E10A7}"/>
              </a:ext>
            </a:extLst>
          </p:cNvPr>
          <p:cNvSpPr>
            <a:spLocks noGrp="1"/>
          </p:cNvSpPr>
          <p:nvPr>
            <p:ph type="subTitle" idx="1"/>
          </p:nvPr>
        </p:nvSpPr>
        <p:spPr/>
        <p:txBody>
          <a:bodyPr/>
          <a:lstStyle/>
          <a:p>
            <a:r>
              <a:rPr lang="en-US" dirty="0"/>
              <a:t>7</a:t>
            </a:r>
            <a:r>
              <a:rPr lang="en-US"/>
              <a:t> </a:t>
            </a:r>
            <a:r>
              <a:rPr lang="en-US" dirty="0" err="1"/>
              <a:t>klas</a:t>
            </a:r>
            <a:r>
              <a:rPr lang="lt-LT" dirty="0"/>
              <a:t>ė</a:t>
            </a:r>
            <a:endParaRPr lang="en-US" dirty="0"/>
          </a:p>
        </p:txBody>
      </p:sp>
    </p:spTree>
    <p:extLst>
      <p:ext uri="{BB962C8B-B14F-4D97-AF65-F5344CB8AC3E}">
        <p14:creationId xmlns:p14="http://schemas.microsoft.com/office/powerpoint/2010/main" val="2799444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98DE-1EDD-E533-697B-705B5C12E684}"/>
              </a:ext>
            </a:extLst>
          </p:cNvPr>
          <p:cNvSpPr>
            <a:spLocks noGrp="1"/>
          </p:cNvSpPr>
          <p:nvPr>
            <p:ph type="title"/>
          </p:nvPr>
        </p:nvSpPr>
        <p:spPr/>
        <p:txBody>
          <a:bodyPr/>
          <a:lstStyle/>
          <a:p>
            <a:pPr algn="ctr"/>
            <a:r>
              <a:rPr lang="lt-LT" b="1" dirty="0">
                <a:latin typeface="+mn-lt"/>
              </a:rPr>
              <a:t>Pagalbos galimybės </a:t>
            </a:r>
            <a:endParaRPr lang="en-US" b="1" dirty="0">
              <a:latin typeface="+mn-lt"/>
            </a:endParaRPr>
          </a:p>
        </p:txBody>
      </p:sp>
      <p:sp>
        <p:nvSpPr>
          <p:cNvPr id="3" name="Content Placeholder 2">
            <a:extLst>
              <a:ext uri="{FF2B5EF4-FFF2-40B4-BE49-F238E27FC236}">
                <a16:creationId xmlns:a16="http://schemas.microsoft.com/office/drawing/2014/main" id="{CC449F9A-1CDF-360A-E6C2-ED727130F5C2}"/>
              </a:ext>
            </a:extLst>
          </p:cNvPr>
          <p:cNvSpPr>
            <a:spLocks noGrp="1"/>
          </p:cNvSpPr>
          <p:nvPr>
            <p:ph idx="1"/>
          </p:nvPr>
        </p:nvSpPr>
        <p:spPr/>
        <p:txBody>
          <a:bodyPr/>
          <a:lstStyle/>
          <a:p>
            <a:r>
              <a:rPr lang="lt-LT" dirty="0"/>
              <a:t>Pagalbos specialistai mokykloje</a:t>
            </a:r>
          </a:p>
          <a:p>
            <a:r>
              <a:rPr lang="lt-LT" dirty="0"/>
              <a:t>Emocinės paramos linijos (Vaikų linija, Jaunimo linija, kitos)</a:t>
            </a:r>
          </a:p>
          <a:p>
            <a:r>
              <a:rPr lang="lt-LT" dirty="0"/>
              <a:t>Psichologai, dirbantys Psichikos sveikatos centre, Visuomenės sveikatos biure ar kitoje įstaigoje</a:t>
            </a:r>
          </a:p>
          <a:p>
            <a:endParaRPr lang="lt-LT" dirty="0"/>
          </a:p>
          <a:p>
            <a:pPr marL="0" indent="0">
              <a:buNone/>
            </a:pPr>
            <a:r>
              <a:rPr lang="lt-LT" dirty="0"/>
              <a:t>Daugiau apie pagalbos galimybes: </a:t>
            </a:r>
          </a:p>
          <a:p>
            <a:r>
              <a:rPr lang="lt-LT" dirty="0">
                <a:hlinkClick r:id="rId2"/>
              </a:rPr>
              <a:t>www.tuesi.lt</a:t>
            </a:r>
            <a:endParaRPr lang="lt-LT" dirty="0"/>
          </a:p>
          <a:p>
            <a:r>
              <a:rPr lang="lt-LT" dirty="0">
                <a:hlinkClick r:id="rId3"/>
              </a:rPr>
              <a:t>www.pagalbasau.lt</a:t>
            </a:r>
            <a:r>
              <a:rPr lang="lt-LT" dirty="0"/>
              <a:t> </a:t>
            </a:r>
          </a:p>
          <a:p>
            <a:endParaRPr lang="lt-LT" dirty="0"/>
          </a:p>
          <a:p>
            <a:endParaRPr lang="en-US" dirty="0"/>
          </a:p>
        </p:txBody>
      </p:sp>
    </p:spTree>
    <p:extLst>
      <p:ext uri="{BB962C8B-B14F-4D97-AF65-F5344CB8AC3E}">
        <p14:creationId xmlns:p14="http://schemas.microsoft.com/office/powerpoint/2010/main" val="1644688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98DE-1EDD-E533-697B-705B5C12E684}"/>
              </a:ext>
            </a:extLst>
          </p:cNvPr>
          <p:cNvSpPr>
            <a:spLocks noGrp="1"/>
          </p:cNvSpPr>
          <p:nvPr>
            <p:ph type="title"/>
          </p:nvPr>
        </p:nvSpPr>
        <p:spPr/>
        <p:txBody>
          <a:bodyPr/>
          <a:lstStyle/>
          <a:p>
            <a:pPr algn="ctr"/>
            <a:r>
              <a:rPr lang="lt-LT" b="1" dirty="0">
                <a:latin typeface="+mn-lt"/>
              </a:rPr>
              <a:t>Pagalbos </a:t>
            </a:r>
            <a:r>
              <a:rPr lang="lt-LT" b="1">
                <a:latin typeface="+mn-lt"/>
              </a:rPr>
              <a:t>galimybės </a:t>
            </a:r>
            <a:endParaRPr lang="en-US" b="1" dirty="0">
              <a:latin typeface="+mn-lt"/>
            </a:endParaRPr>
          </a:p>
        </p:txBody>
      </p:sp>
      <p:pic>
        <p:nvPicPr>
          <p:cNvPr id="4" name="Content Placeholder 4" descr="A person holding a hat">
            <a:extLst>
              <a:ext uri="{FF2B5EF4-FFF2-40B4-BE49-F238E27FC236}">
                <a16:creationId xmlns:a16="http://schemas.microsoft.com/office/drawing/2014/main" id="{410C9DA2-DAE5-099F-0CE6-72B6B23F1E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33" y="1961758"/>
            <a:ext cx="5910613" cy="2934483"/>
          </a:xfrm>
          <a:prstGeom prst="rect">
            <a:avLst/>
          </a:prstGeom>
        </p:spPr>
      </p:pic>
      <p:pic>
        <p:nvPicPr>
          <p:cNvPr id="5" name="Picture 4" descr="A group of people walking on a road&#10;&#10;Description automatically generated">
            <a:extLst>
              <a:ext uri="{FF2B5EF4-FFF2-40B4-BE49-F238E27FC236}">
                <a16:creationId xmlns:a16="http://schemas.microsoft.com/office/drawing/2014/main" id="{FC6ABC15-2475-207A-1C82-7C29ADD9D0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1956" y="1961757"/>
            <a:ext cx="5927967" cy="2934483"/>
          </a:xfrm>
          <a:prstGeom prst="rect">
            <a:avLst/>
          </a:prstGeom>
        </p:spPr>
      </p:pic>
    </p:spTree>
    <p:extLst>
      <p:ext uri="{BB962C8B-B14F-4D97-AF65-F5344CB8AC3E}">
        <p14:creationId xmlns:p14="http://schemas.microsoft.com/office/powerpoint/2010/main" val="2928193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BF877-5C4B-6DF8-A7C1-342A455911F1}"/>
              </a:ext>
            </a:extLst>
          </p:cNvPr>
          <p:cNvSpPr>
            <a:spLocks noGrp="1"/>
          </p:cNvSpPr>
          <p:nvPr>
            <p:ph type="title"/>
          </p:nvPr>
        </p:nvSpPr>
        <p:spPr/>
        <p:txBody>
          <a:bodyPr/>
          <a:lstStyle/>
          <a:p>
            <a:pPr algn="ctr"/>
            <a:r>
              <a:rPr lang="lt-LT" b="1" dirty="0">
                <a:latin typeface="+mn-lt"/>
              </a:rPr>
              <a:t>Tinkamas klausymas</a:t>
            </a:r>
            <a:endParaRPr lang="en-US" b="1" dirty="0">
              <a:latin typeface="+mn-lt"/>
            </a:endParaRPr>
          </a:p>
        </p:txBody>
      </p:sp>
      <p:sp>
        <p:nvSpPr>
          <p:cNvPr id="3" name="Content Placeholder 2">
            <a:extLst>
              <a:ext uri="{FF2B5EF4-FFF2-40B4-BE49-F238E27FC236}">
                <a16:creationId xmlns:a16="http://schemas.microsoft.com/office/drawing/2014/main" id="{F2FBA345-4437-480D-F757-65E2470B9E5E}"/>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17966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BF877-5C4B-6DF8-A7C1-342A455911F1}"/>
              </a:ext>
            </a:extLst>
          </p:cNvPr>
          <p:cNvSpPr>
            <a:spLocks noGrp="1"/>
          </p:cNvSpPr>
          <p:nvPr>
            <p:ph type="title"/>
          </p:nvPr>
        </p:nvSpPr>
        <p:spPr/>
        <p:txBody>
          <a:bodyPr/>
          <a:lstStyle/>
          <a:p>
            <a:pPr algn="ctr"/>
            <a:r>
              <a:rPr lang="lt-LT" b="1" dirty="0">
                <a:latin typeface="+mn-lt"/>
              </a:rPr>
              <a:t>Tinkamas klausymas</a:t>
            </a:r>
            <a:endParaRPr lang="en-US" b="1" dirty="0">
              <a:latin typeface="+mn-lt"/>
            </a:endParaRPr>
          </a:p>
        </p:txBody>
      </p:sp>
      <p:sp>
        <p:nvSpPr>
          <p:cNvPr id="3" name="Content Placeholder 2">
            <a:extLst>
              <a:ext uri="{FF2B5EF4-FFF2-40B4-BE49-F238E27FC236}">
                <a16:creationId xmlns:a16="http://schemas.microsoft.com/office/drawing/2014/main" id="{F2FBA345-4437-480D-F757-65E2470B9E5E}"/>
              </a:ext>
            </a:extLst>
          </p:cNvPr>
          <p:cNvSpPr>
            <a:spLocks noGrp="1"/>
          </p:cNvSpPr>
          <p:nvPr>
            <p:ph idx="1"/>
          </p:nvPr>
        </p:nvSpPr>
        <p:spPr>
          <a:xfrm>
            <a:off x="838200" y="1825624"/>
            <a:ext cx="10515600" cy="4488089"/>
          </a:xfrm>
        </p:spPr>
        <p:txBody>
          <a:bodyPr numCol="2">
            <a:normAutofit/>
          </a:bodyPr>
          <a:lstStyle/>
          <a:p>
            <a:pPr marL="228600" lvl="0" indent="-215265" algn="l" rtl="0">
              <a:lnSpc>
                <a:spcPct val="90000"/>
              </a:lnSpc>
              <a:spcBef>
                <a:spcPts val="0"/>
              </a:spcBef>
              <a:spcAft>
                <a:spcPts val="0"/>
              </a:spcAft>
              <a:buClr>
                <a:schemeClr val="dk1"/>
              </a:buClr>
              <a:buSzPct val="100000"/>
              <a:buChar char="•"/>
            </a:pPr>
            <a:r>
              <a:rPr lang="lt-LT" sz="2400" dirty="0"/>
              <a:t>Sutelkti dėmesį į pašnekovę (-ą)</a:t>
            </a:r>
          </a:p>
          <a:p>
            <a:pPr marL="228600" lvl="0" indent="-215265" algn="l" rtl="0">
              <a:lnSpc>
                <a:spcPct val="90000"/>
              </a:lnSpc>
              <a:spcBef>
                <a:spcPts val="1000"/>
              </a:spcBef>
              <a:spcAft>
                <a:spcPts val="0"/>
              </a:spcAft>
              <a:buClr>
                <a:schemeClr val="dk1"/>
              </a:buClr>
              <a:buSzPct val="100000"/>
              <a:buChar char="•"/>
            </a:pPr>
            <a:r>
              <a:rPr lang="lt-LT" sz="2400" dirty="0"/>
              <a:t>Parodyti, kad tau įdomu</a:t>
            </a:r>
          </a:p>
          <a:p>
            <a:pPr marL="1143000" lvl="2" indent="-219075" algn="l" rtl="0">
              <a:lnSpc>
                <a:spcPct val="90000"/>
              </a:lnSpc>
              <a:spcBef>
                <a:spcPts val="500"/>
              </a:spcBef>
              <a:spcAft>
                <a:spcPts val="0"/>
              </a:spcAft>
              <a:buClr>
                <a:schemeClr val="dk1"/>
              </a:buClr>
              <a:buSzPct val="100000"/>
              <a:buChar char="•"/>
            </a:pPr>
            <a:r>
              <a:rPr lang="lt-LT" sz="1800" dirty="0"/>
              <a:t>Palinksėti galva</a:t>
            </a:r>
          </a:p>
          <a:p>
            <a:pPr marL="1143000" lvl="2" indent="-219075" algn="l" rtl="0">
              <a:lnSpc>
                <a:spcPct val="90000"/>
              </a:lnSpc>
              <a:spcBef>
                <a:spcPts val="500"/>
              </a:spcBef>
              <a:spcAft>
                <a:spcPts val="0"/>
              </a:spcAft>
              <a:buClr>
                <a:schemeClr val="dk1"/>
              </a:buClr>
              <a:buSzPct val="100000"/>
              <a:buChar char="•"/>
            </a:pPr>
            <a:r>
              <a:rPr lang="lt-LT" sz="1800" dirty="0"/>
              <a:t>Sakyti „</a:t>
            </a:r>
            <a:r>
              <a:rPr lang="lt-LT" sz="1800" dirty="0" err="1"/>
              <a:t>mhm</a:t>
            </a:r>
            <a:r>
              <a:rPr lang="lt-LT" sz="1800" dirty="0"/>
              <a:t>“</a:t>
            </a:r>
          </a:p>
          <a:p>
            <a:pPr marL="228600" lvl="0" indent="-215265" algn="l" rtl="0">
              <a:lnSpc>
                <a:spcPct val="90000"/>
              </a:lnSpc>
              <a:spcBef>
                <a:spcPts val="1000"/>
              </a:spcBef>
              <a:spcAft>
                <a:spcPts val="0"/>
              </a:spcAft>
              <a:buClr>
                <a:schemeClr val="dk1"/>
              </a:buClr>
              <a:buSzPct val="100000"/>
              <a:buChar char="•"/>
            </a:pPr>
            <a:r>
              <a:rPr lang="lt-LT" sz="2400" dirty="0"/>
              <a:t>Pakartoti, ką išgirdai</a:t>
            </a:r>
          </a:p>
          <a:p>
            <a:pPr marL="1143000" lvl="2" indent="-219075" algn="l" rtl="0">
              <a:lnSpc>
                <a:spcPct val="90000"/>
              </a:lnSpc>
              <a:spcBef>
                <a:spcPts val="500"/>
              </a:spcBef>
              <a:spcAft>
                <a:spcPts val="0"/>
              </a:spcAft>
              <a:buClr>
                <a:schemeClr val="dk1"/>
              </a:buClr>
              <a:buSzPct val="100000"/>
              <a:buChar char="•"/>
            </a:pPr>
            <a:r>
              <a:rPr lang="lt-LT" sz="1800" dirty="0"/>
              <a:t>„Tu sakei, kad į tavo gimtadienį atėjo daug žmonių“</a:t>
            </a:r>
          </a:p>
          <a:p>
            <a:pPr marL="1143000" lvl="2" indent="-219075" algn="l" rtl="0">
              <a:lnSpc>
                <a:spcPct val="90000"/>
              </a:lnSpc>
              <a:spcBef>
                <a:spcPts val="500"/>
              </a:spcBef>
              <a:spcAft>
                <a:spcPts val="0"/>
              </a:spcAft>
              <a:buClr>
                <a:schemeClr val="dk1"/>
              </a:buClr>
              <a:buSzPct val="100000"/>
              <a:buChar char="•"/>
            </a:pPr>
            <a:r>
              <a:rPr lang="lt-LT" sz="1800" dirty="0"/>
              <a:t>„Pasakojai, kad labai norėtum vykti į vasaros stovyklą“</a:t>
            </a:r>
          </a:p>
          <a:p>
            <a:pPr marL="356235" indent="-342900">
              <a:buClr>
                <a:schemeClr val="dk1"/>
              </a:buClr>
              <a:buSzPct val="100000"/>
            </a:pPr>
            <a:r>
              <a:rPr lang="lt-LT" sz="2400" dirty="0"/>
              <a:t>Pasakyti savo žodžiais tai, ką išgirdai</a:t>
            </a:r>
          </a:p>
          <a:p>
            <a:pPr marL="1143000" lvl="2" indent="-219075" algn="l" rtl="0">
              <a:lnSpc>
                <a:spcPct val="90000"/>
              </a:lnSpc>
              <a:spcBef>
                <a:spcPts val="500"/>
              </a:spcBef>
              <a:spcAft>
                <a:spcPts val="0"/>
              </a:spcAft>
              <a:buClr>
                <a:schemeClr val="dk1"/>
              </a:buClr>
              <a:buSzPct val="100000"/>
              <a:buChar char="•"/>
            </a:pPr>
            <a:r>
              <a:rPr lang="lt-LT" sz="1800" dirty="0"/>
              <a:t>„Suprantu, kad tarp jūsų su drauge kilo konfliktas“</a:t>
            </a:r>
          </a:p>
          <a:p>
            <a:pPr marL="1143000" lvl="2" indent="-219075" algn="l" rtl="0">
              <a:lnSpc>
                <a:spcPct val="90000"/>
              </a:lnSpc>
              <a:spcBef>
                <a:spcPts val="500"/>
              </a:spcBef>
              <a:spcAft>
                <a:spcPts val="0"/>
              </a:spcAft>
              <a:buClr>
                <a:schemeClr val="dk1"/>
              </a:buClr>
              <a:buSzPct val="100000"/>
              <a:buChar char="•"/>
            </a:pPr>
            <a:r>
              <a:rPr lang="lt-LT" sz="1800" dirty="0"/>
              <a:t>„Atrodo, kad ši veikla tikrai tau patinka“</a:t>
            </a:r>
          </a:p>
          <a:p>
            <a:pPr marL="470535" indent="-457200">
              <a:buClr>
                <a:schemeClr val="dk1"/>
              </a:buClr>
              <a:buSzPct val="100000"/>
            </a:pPr>
            <a:r>
              <a:rPr lang="lt-LT" sz="2400" dirty="0"/>
              <a:t>Užduoti atvirus klausimus: kas, ką, kaip, kur, kada, kuo. </a:t>
            </a:r>
            <a:r>
              <a:rPr lang="lt-LT" sz="2400" i="1" dirty="0"/>
              <a:t>Vengti klausimo kodėl?</a:t>
            </a:r>
          </a:p>
          <a:p>
            <a:pPr marL="470535" indent="-457200">
              <a:buClr>
                <a:schemeClr val="dk1"/>
              </a:buClr>
              <a:buSzPct val="100000"/>
            </a:pPr>
            <a:r>
              <a:rPr lang="lt-LT" sz="2400" dirty="0"/>
              <a:t>Parodyti, kaip supranti kito jausmus:</a:t>
            </a:r>
          </a:p>
          <a:p>
            <a:pPr marL="457200" lvl="1" indent="0" algn="l" rtl="0">
              <a:lnSpc>
                <a:spcPct val="90000"/>
              </a:lnSpc>
              <a:spcBef>
                <a:spcPts val="500"/>
              </a:spcBef>
              <a:spcAft>
                <a:spcPts val="0"/>
              </a:spcAft>
              <a:buClr>
                <a:schemeClr val="dk1"/>
              </a:buClr>
              <a:buSzPct val="100000"/>
              <a:buNone/>
            </a:pPr>
            <a:r>
              <a:rPr lang="lt-LT" sz="2000" dirty="0"/>
              <a:t>	Pavyzdžiai:</a:t>
            </a:r>
          </a:p>
          <a:p>
            <a:pPr marL="1143000" lvl="2" indent="-219075" algn="l" rtl="0">
              <a:lnSpc>
                <a:spcPct val="90000"/>
              </a:lnSpc>
              <a:spcBef>
                <a:spcPts val="500"/>
              </a:spcBef>
              <a:spcAft>
                <a:spcPts val="0"/>
              </a:spcAft>
              <a:buClr>
                <a:schemeClr val="dk1"/>
              </a:buClr>
              <a:buSzPct val="100000"/>
              <a:buChar char="•"/>
            </a:pPr>
            <a:r>
              <a:rPr lang="lt-LT" sz="1800" dirty="0"/>
              <a:t>„Girdžiu, kad jautiesi labai nusiminęs“</a:t>
            </a:r>
          </a:p>
          <a:p>
            <a:pPr marL="1143000" lvl="2" indent="-219075" algn="l" rtl="0">
              <a:lnSpc>
                <a:spcPct val="90000"/>
              </a:lnSpc>
              <a:spcBef>
                <a:spcPts val="500"/>
              </a:spcBef>
              <a:spcAft>
                <a:spcPts val="0"/>
              </a:spcAft>
              <a:buClr>
                <a:schemeClr val="dk1"/>
              </a:buClr>
              <a:buSzPct val="100000"/>
              <a:buChar char="•"/>
            </a:pPr>
            <a:r>
              <a:rPr lang="lt-LT" sz="1800" dirty="0"/>
              <a:t>„Matau, kad labai supykai“</a:t>
            </a:r>
          </a:p>
          <a:p>
            <a:pPr marL="923925" lvl="2" indent="0" algn="l" rtl="0">
              <a:lnSpc>
                <a:spcPct val="90000"/>
              </a:lnSpc>
              <a:spcBef>
                <a:spcPts val="500"/>
              </a:spcBef>
              <a:spcAft>
                <a:spcPts val="0"/>
              </a:spcAft>
              <a:buClr>
                <a:schemeClr val="dk1"/>
              </a:buClr>
              <a:buSzPct val="100000"/>
              <a:buNone/>
            </a:pPr>
            <a:endParaRPr lang="lt-LT" dirty="0"/>
          </a:p>
          <a:p>
            <a:endParaRPr lang="en-US" dirty="0"/>
          </a:p>
        </p:txBody>
      </p:sp>
    </p:spTree>
    <p:extLst>
      <p:ext uri="{BB962C8B-B14F-4D97-AF65-F5344CB8AC3E}">
        <p14:creationId xmlns:p14="http://schemas.microsoft.com/office/powerpoint/2010/main" val="4016952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B1869-A512-EA67-F0D5-D81A773F0F94}"/>
              </a:ext>
            </a:extLst>
          </p:cNvPr>
          <p:cNvSpPr>
            <a:spLocks noGrp="1"/>
          </p:cNvSpPr>
          <p:nvPr>
            <p:ph type="title"/>
          </p:nvPr>
        </p:nvSpPr>
        <p:spPr/>
        <p:txBody>
          <a:bodyPr/>
          <a:lstStyle/>
          <a:p>
            <a:r>
              <a:rPr lang="lt-LT" b="1" dirty="0">
                <a:latin typeface="+mn-lt"/>
              </a:rPr>
              <a:t>Užduotis. KLAUSYMASIS.</a:t>
            </a:r>
            <a:endParaRPr lang="en-US" b="1" dirty="0">
              <a:latin typeface="+mn-lt"/>
            </a:endParaRPr>
          </a:p>
        </p:txBody>
      </p:sp>
      <p:sp>
        <p:nvSpPr>
          <p:cNvPr id="3" name="Content Placeholder 2">
            <a:extLst>
              <a:ext uri="{FF2B5EF4-FFF2-40B4-BE49-F238E27FC236}">
                <a16:creationId xmlns:a16="http://schemas.microsoft.com/office/drawing/2014/main" id="{3191AEF1-9552-F36F-3E18-61318105E1A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38667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B1869-A512-EA67-F0D5-D81A773F0F94}"/>
              </a:ext>
            </a:extLst>
          </p:cNvPr>
          <p:cNvSpPr>
            <a:spLocks noGrp="1"/>
          </p:cNvSpPr>
          <p:nvPr>
            <p:ph type="title"/>
          </p:nvPr>
        </p:nvSpPr>
        <p:spPr/>
        <p:txBody>
          <a:bodyPr/>
          <a:lstStyle/>
          <a:p>
            <a:r>
              <a:rPr lang="lt-LT" b="1" dirty="0">
                <a:latin typeface="+mn-lt"/>
              </a:rPr>
              <a:t>Užduotis. ĮTRAUKIANTIS ELGESYS.</a:t>
            </a:r>
            <a:endParaRPr lang="en-US" b="1" dirty="0">
              <a:latin typeface="+mn-lt"/>
            </a:endParaRPr>
          </a:p>
        </p:txBody>
      </p:sp>
      <p:sp>
        <p:nvSpPr>
          <p:cNvPr id="3" name="Content Placeholder 2">
            <a:extLst>
              <a:ext uri="{FF2B5EF4-FFF2-40B4-BE49-F238E27FC236}">
                <a16:creationId xmlns:a16="http://schemas.microsoft.com/office/drawing/2014/main" id="{3191AEF1-9552-F36F-3E18-61318105E1A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882865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39472-F049-409F-DA18-5E238937CD39}"/>
              </a:ext>
            </a:extLst>
          </p:cNvPr>
          <p:cNvSpPr>
            <a:spLocks noGrp="1"/>
          </p:cNvSpPr>
          <p:nvPr>
            <p:ph type="title"/>
          </p:nvPr>
        </p:nvSpPr>
        <p:spPr/>
        <p:txBody>
          <a:bodyPr/>
          <a:lstStyle/>
          <a:p>
            <a:r>
              <a:rPr lang="lt-LT" b="1" dirty="0">
                <a:latin typeface="+mn-lt"/>
              </a:rPr>
              <a:t>Refleksija</a:t>
            </a:r>
            <a:endParaRPr lang="en-US" b="1" dirty="0">
              <a:latin typeface="+mn-lt"/>
            </a:endParaRPr>
          </a:p>
        </p:txBody>
      </p:sp>
      <p:sp>
        <p:nvSpPr>
          <p:cNvPr id="3" name="Content Placeholder 2">
            <a:extLst>
              <a:ext uri="{FF2B5EF4-FFF2-40B4-BE49-F238E27FC236}">
                <a16:creationId xmlns:a16="http://schemas.microsoft.com/office/drawing/2014/main" id="{3AE2010B-3F29-9C5B-6F45-86D9E0CD9E8A}"/>
              </a:ext>
            </a:extLst>
          </p:cNvPr>
          <p:cNvSpPr>
            <a:spLocks noGrp="1"/>
          </p:cNvSpPr>
          <p:nvPr>
            <p:ph idx="1"/>
          </p:nvPr>
        </p:nvSpPr>
        <p:spPr/>
        <p:txBody>
          <a:bodyPr/>
          <a:lstStyle/>
          <a:p>
            <a:pPr marL="0" indent="0">
              <a:buNone/>
            </a:pPr>
            <a:endParaRPr lang="en-US"/>
          </a:p>
        </p:txBody>
      </p:sp>
    </p:spTree>
    <p:extLst>
      <p:ext uri="{BB962C8B-B14F-4D97-AF65-F5344CB8AC3E}">
        <p14:creationId xmlns:p14="http://schemas.microsoft.com/office/powerpoint/2010/main" val="2250554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11592-2F02-2965-7BC5-D86AFBECC7D3}"/>
              </a:ext>
            </a:extLst>
          </p:cNvPr>
          <p:cNvSpPr>
            <a:spLocks noGrp="1"/>
          </p:cNvSpPr>
          <p:nvPr>
            <p:ph type="title"/>
          </p:nvPr>
        </p:nvSpPr>
        <p:spPr/>
        <p:txBody>
          <a:bodyPr/>
          <a:lstStyle/>
          <a:p>
            <a:pPr algn="ctr"/>
            <a:r>
              <a:rPr lang="en-US" b="1" dirty="0">
                <a:latin typeface="Calibri  "/>
              </a:rPr>
              <a:t>EMOCIJOS</a:t>
            </a:r>
          </a:p>
        </p:txBody>
      </p:sp>
      <p:sp>
        <p:nvSpPr>
          <p:cNvPr id="3" name="Text Placeholder 2">
            <a:extLst>
              <a:ext uri="{FF2B5EF4-FFF2-40B4-BE49-F238E27FC236}">
                <a16:creationId xmlns:a16="http://schemas.microsoft.com/office/drawing/2014/main" id="{233BB8FB-7FB8-3D49-8382-5F4EE426CD08}"/>
              </a:ext>
            </a:extLst>
          </p:cNvPr>
          <p:cNvSpPr>
            <a:spLocks noGrp="1"/>
          </p:cNvSpPr>
          <p:nvPr>
            <p:ph type="body" idx="1"/>
          </p:nvPr>
        </p:nvSpPr>
        <p:spPr/>
        <p:txBody>
          <a:bodyPr numCol="3">
            <a:normAutofit/>
          </a:bodyPr>
          <a:lstStyle/>
          <a:p>
            <a:r>
              <a:rPr lang="en-US" dirty="0" err="1"/>
              <a:t>Pyktis</a:t>
            </a:r>
            <a:endParaRPr lang="en-US" dirty="0"/>
          </a:p>
          <a:p>
            <a:r>
              <a:rPr lang="en-US" dirty="0"/>
              <a:t>L</a:t>
            </a:r>
            <a:r>
              <a:rPr lang="lt-LT" dirty="0" err="1"/>
              <a:t>iūdesys</a:t>
            </a:r>
            <a:endParaRPr lang="lt-LT" dirty="0"/>
          </a:p>
          <a:p>
            <a:r>
              <a:rPr lang="lt-LT" dirty="0"/>
              <a:t>Nuostaba</a:t>
            </a:r>
          </a:p>
          <a:p>
            <a:r>
              <a:rPr lang="lt-LT" dirty="0"/>
              <a:t>Baimė</a:t>
            </a:r>
          </a:p>
          <a:p>
            <a:r>
              <a:rPr lang="lt-LT" dirty="0"/>
              <a:t>Nusivylimas</a:t>
            </a:r>
          </a:p>
          <a:p>
            <a:r>
              <a:rPr lang="lt-LT" dirty="0"/>
              <a:t>Ilgesys</a:t>
            </a:r>
          </a:p>
          <a:p>
            <a:r>
              <a:rPr lang="lt-LT" dirty="0"/>
              <a:t>Džiaugsmas</a:t>
            </a:r>
          </a:p>
          <a:p>
            <a:r>
              <a:rPr lang="lt-LT" dirty="0"/>
              <a:t>Susijaudinimas</a:t>
            </a:r>
          </a:p>
          <a:p>
            <a:r>
              <a:rPr lang="lt-LT" dirty="0"/>
              <a:t>Gėda</a:t>
            </a:r>
          </a:p>
          <a:p>
            <a:r>
              <a:rPr lang="lt-LT" dirty="0"/>
              <a:t>Pasibjaurėjimas</a:t>
            </a:r>
          </a:p>
          <a:p>
            <a:r>
              <a:rPr lang="lt-LT" dirty="0"/>
              <a:t>Ramybė</a:t>
            </a:r>
          </a:p>
          <a:p>
            <a:r>
              <a:rPr lang="lt-LT" dirty="0"/>
              <a:t>Atsipalaidavimas</a:t>
            </a:r>
          </a:p>
          <a:p>
            <a:r>
              <a:rPr lang="lt-LT" dirty="0"/>
              <a:t>Neviltis</a:t>
            </a:r>
          </a:p>
          <a:p>
            <a:r>
              <a:rPr lang="lt-LT" dirty="0"/>
              <a:t>Kaltė</a:t>
            </a:r>
          </a:p>
          <a:p>
            <a:r>
              <a:rPr lang="lt-LT" dirty="0"/>
              <a:t>Susierzinimas</a:t>
            </a:r>
          </a:p>
          <a:p>
            <a:r>
              <a:rPr lang="lt-LT" dirty="0"/>
              <a:t>Įsiūtis</a:t>
            </a:r>
          </a:p>
          <a:p>
            <a:r>
              <a:rPr lang="lt-LT" dirty="0"/>
              <a:t>Vienišumas</a:t>
            </a:r>
          </a:p>
          <a:p>
            <a:r>
              <a:rPr lang="lt-LT" dirty="0"/>
              <a:t>Bejėgiškumas</a:t>
            </a:r>
          </a:p>
          <a:p>
            <a:r>
              <a:rPr lang="lt-LT" dirty="0"/>
              <a:t>Pasimetimas</a:t>
            </a:r>
          </a:p>
          <a:p>
            <a:r>
              <a:rPr lang="lt-LT" dirty="0"/>
              <a:t>Panieka</a:t>
            </a:r>
          </a:p>
          <a:p>
            <a:r>
              <a:rPr lang="lt-LT" dirty="0"/>
              <a:t>Pavydas</a:t>
            </a:r>
          </a:p>
          <a:p>
            <a:r>
              <a:rPr lang="lt-LT"/>
              <a:t>Pasididžiavimas</a:t>
            </a:r>
            <a:endParaRPr lang="lt-LT" dirty="0"/>
          </a:p>
          <a:p>
            <a:r>
              <a:rPr lang="lt-LT" dirty="0"/>
              <a:t>Nuobodulys</a:t>
            </a:r>
          </a:p>
          <a:p>
            <a:r>
              <a:rPr lang="lt-LT" dirty="0"/>
              <a:t>...</a:t>
            </a:r>
          </a:p>
        </p:txBody>
      </p:sp>
    </p:spTree>
    <p:extLst>
      <p:ext uri="{BB962C8B-B14F-4D97-AF65-F5344CB8AC3E}">
        <p14:creationId xmlns:p14="http://schemas.microsoft.com/office/powerpoint/2010/main" val="1874453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80E6A-2B76-90E1-9EDF-9C89CE689B36}"/>
              </a:ext>
            </a:extLst>
          </p:cNvPr>
          <p:cNvSpPr>
            <a:spLocks noGrp="1"/>
          </p:cNvSpPr>
          <p:nvPr>
            <p:ph type="title"/>
          </p:nvPr>
        </p:nvSpPr>
        <p:spPr/>
        <p:txBody>
          <a:bodyPr/>
          <a:lstStyle/>
          <a:p>
            <a:pPr algn="ctr"/>
            <a:r>
              <a:rPr lang="lt-LT" b="1" dirty="0">
                <a:latin typeface="+mn-lt"/>
              </a:rPr>
              <a:t>Kam reikalingos emocijos?</a:t>
            </a:r>
            <a:endParaRPr lang="en-US" b="1" dirty="0">
              <a:latin typeface="+mn-lt"/>
            </a:endParaRPr>
          </a:p>
        </p:txBody>
      </p:sp>
      <p:sp>
        <p:nvSpPr>
          <p:cNvPr id="3" name="Content Placeholder 2">
            <a:extLst>
              <a:ext uri="{FF2B5EF4-FFF2-40B4-BE49-F238E27FC236}">
                <a16:creationId xmlns:a16="http://schemas.microsoft.com/office/drawing/2014/main" id="{406A09D7-7D6A-D78F-7C91-FDE98F21C71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406331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E87B4-AE92-6765-F4DC-1CB11E1329F0}"/>
              </a:ext>
            </a:extLst>
          </p:cNvPr>
          <p:cNvSpPr>
            <a:spLocks noGrp="1"/>
          </p:cNvSpPr>
          <p:nvPr>
            <p:ph type="title"/>
          </p:nvPr>
        </p:nvSpPr>
        <p:spPr/>
        <p:txBody>
          <a:bodyPr/>
          <a:lstStyle/>
          <a:p>
            <a:pPr algn="ctr"/>
            <a:r>
              <a:rPr lang="lt-LT" b="1" dirty="0">
                <a:latin typeface="+mn-lt"/>
              </a:rPr>
              <a:t>Pyktis </a:t>
            </a:r>
            <a:endParaRPr lang="en-US" b="1" dirty="0">
              <a:latin typeface="+mn-lt"/>
            </a:endParaRPr>
          </a:p>
        </p:txBody>
      </p:sp>
      <p:sp>
        <p:nvSpPr>
          <p:cNvPr id="3" name="Content Placeholder 2">
            <a:extLst>
              <a:ext uri="{FF2B5EF4-FFF2-40B4-BE49-F238E27FC236}">
                <a16:creationId xmlns:a16="http://schemas.microsoft.com/office/drawing/2014/main" id="{E93E9616-05CF-38FF-7666-F583644C168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598651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E87B4-AE92-6765-F4DC-1CB11E1329F0}"/>
              </a:ext>
            </a:extLst>
          </p:cNvPr>
          <p:cNvSpPr>
            <a:spLocks noGrp="1"/>
          </p:cNvSpPr>
          <p:nvPr>
            <p:ph type="title"/>
          </p:nvPr>
        </p:nvSpPr>
        <p:spPr/>
        <p:txBody>
          <a:bodyPr/>
          <a:lstStyle/>
          <a:p>
            <a:pPr algn="ctr"/>
            <a:r>
              <a:rPr lang="lt-LT" b="1" dirty="0">
                <a:latin typeface="+mn-lt"/>
              </a:rPr>
              <a:t>Baimė</a:t>
            </a:r>
            <a:endParaRPr lang="en-US" b="1" dirty="0">
              <a:latin typeface="+mn-lt"/>
            </a:endParaRPr>
          </a:p>
        </p:txBody>
      </p:sp>
      <p:sp>
        <p:nvSpPr>
          <p:cNvPr id="3" name="Content Placeholder 2">
            <a:extLst>
              <a:ext uri="{FF2B5EF4-FFF2-40B4-BE49-F238E27FC236}">
                <a16:creationId xmlns:a16="http://schemas.microsoft.com/office/drawing/2014/main" id="{E93E9616-05CF-38FF-7666-F583644C168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02710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2992E-95B3-45F7-027A-39F8B92DD96F}"/>
              </a:ext>
            </a:extLst>
          </p:cNvPr>
          <p:cNvSpPr>
            <a:spLocks noGrp="1"/>
          </p:cNvSpPr>
          <p:nvPr>
            <p:ph type="title"/>
          </p:nvPr>
        </p:nvSpPr>
        <p:spPr/>
        <p:txBody>
          <a:bodyPr/>
          <a:lstStyle/>
          <a:p>
            <a:pPr algn="ctr"/>
            <a:r>
              <a:rPr lang="lt-LT" b="1" dirty="0">
                <a:latin typeface="+mn-lt"/>
              </a:rPr>
              <a:t>Liūdesys</a:t>
            </a:r>
            <a:endParaRPr lang="en-US" b="1" dirty="0">
              <a:latin typeface="+mn-lt"/>
            </a:endParaRPr>
          </a:p>
        </p:txBody>
      </p:sp>
      <p:sp>
        <p:nvSpPr>
          <p:cNvPr id="3" name="Content Placeholder 2">
            <a:extLst>
              <a:ext uri="{FF2B5EF4-FFF2-40B4-BE49-F238E27FC236}">
                <a16:creationId xmlns:a16="http://schemas.microsoft.com/office/drawing/2014/main" id="{6696C336-3BA3-57E7-F8C7-06C4C0C60E8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8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98DE-1EDD-E533-697B-705B5C12E684}"/>
              </a:ext>
            </a:extLst>
          </p:cNvPr>
          <p:cNvSpPr>
            <a:spLocks noGrp="1"/>
          </p:cNvSpPr>
          <p:nvPr>
            <p:ph type="title"/>
          </p:nvPr>
        </p:nvSpPr>
        <p:spPr/>
        <p:txBody>
          <a:bodyPr/>
          <a:lstStyle/>
          <a:p>
            <a:pPr algn="ctr"/>
            <a:r>
              <a:rPr lang="lt-LT" b="1" dirty="0">
                <a:latin typeface="+mn-lt"/>
              </a:rPr>
              <a:t>Džiaugsmas</a:t>
            </a:r>
            <a:endParaRPr lang="en-US" b="1" dirty="0">
              <a:latin typeface="+mn-lt"/>
            </a:endParaRPr>
          </a:p>
        </p:txBody>
      </p:sp>
      <p:sp>
        <p:nvSpPr>
          <p:cNvPr id="3" name="Content Placeholder 2">
            <a:extLst>
              <a:ext uri="{FF2B5EF4-FFF2-40B4-BE49-F238E27FC236}">
                <a16:creationId xmlns:a16="http://schemas.microsoft.com/office/drawing/2014/main" id="{CC449F9A-1CDF-360A-E6C2-ED727130F5C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919221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98DE-1EDD-E533-697B-705B5C12E684}"/>
              </a:ext>
            </a:extLst>
          </p:cNvPr>
          <p:cNvSpPr>
            <a:spLocks noGrp="1"/>
          </p:cNvSpPr>
          <p:nvPr>
            <p:ph type="title"/>
          </p:nvPr>
        </p:nvSpPr>
        <p:spPr/>
        <p:txBody>
          <a:bodyPr/>
          <a:lstStyle/>
          <a:p>
            <a:pPr algn="ctr"/>
            <a:r>
              <a:rPr lang="lt-LT" b="1" dirty="0">
                <a:latin typeface="+mn-lt"/>
              </a:rPr>
              <a:t>Psichologinė krizė</a:t>
            </a:r>
            <a:endParaRPr lang="en-US" b="1" dirty="0">
              <a:latin typeface="+mn-lt"/>
            </a:endParaRPr>
          </a:p>
        </p:txBody>
      </p:sp>
      <p:sp>
        <p:nvSpPr>
          <p:cNvPr id="3" name="Content Placeholder 2">
            <a:extLst>
              <a:ext uri="{FF2B5EF4-FFF2-40B4-BE49-F238E27FC236}">
                <a16:creationId xmlns:a16="http://schemas.microsoft.com/office/drawing/2014/main" id="{CC449F9A-1CDF-360A-E6C2-ED727130F5C2}"/>
              </a:ext>
            </a:extLst>
          </p:cNvPr>
          <p:cNvSpPr>
            <a:spLocks noGrp="1"/>
          </p:cNvSpPr>
          <p:nvPr>
            <p:ph idx="1"/>
          </p:nvPr>
        </p:nvSpPr>
        <p:spPr/>
        <p:txBody>
          <a:bodyPr>
            <a:normAutofit/>
          </a:bodyPr>
          <a:lstStyle/>
          <a:p>
            <a:pPr marL="0" indent="0" algn="just">
              <a:buNone/>
            </a:pPr>
            <a:r>
              <a:rPr lang="lt-LT" dirty="0"/>
              <a:t>Psichologinė krizė – </a:t>
            </a:r>
            <a:r>
              <a:rPr lang="lt-LT"/>
              <a:t>tai žmogaus reakcija į sunkią ir jam emociškai reikšmingą gyvenimo situaciją, kuri reikalauja naujų prisitaikymo ir įveikimo būdų. Ištikus krizei, žmogų apima būsena, kuriai būdingas didelis nerimas, baimė, neviltis, bejėgiškumas, įtampa, prislėgta nuotaika, jausmų sumaištis (</a:t>
            </a:r>
            <a:r>
              <a:rPr lang="lt-LT" dirty="0" err="1"/>
              <a:t>pg</a:t>
            </a:r>
            <a:r>
              <a:rPr lang="lt-LT" dirty="0"/>
              <a:t>. </a:t>
            </a:r>
            <a:r>
              <a:rPr lang="lt-LT" dirty="0" err="1"/>
              <a:t>Polukordienę</a:t>
            </a:r>
            <a:r>
              <a:rPr lang="lt-LT" dirty="0"/>
              <a:t>, </a:t>
            </a:r>
            <a:r>
              <a:rPr lang="en-US" dirty="0"/>
              <a:t>20</a:t>
            </a:r>
            <a:r>
              <a:rPr lang="lt-LT" dirty="0"/>
              <a:t>0</a:t>
            </a:r>
            <a:r>
              <a:rPr lang="en-US" dirty="0"/>
              <a:t>3</a:t>
            </a:r>
            <a:r>
              <a:rPr lang="lt-LT" dirty="0"/>
              <a:t>)</a:t>
            </a:r>
            <a:r>
              <a:rPr lang="en-US" dirty="0"/>
              <a:t>. </a:t>
            </a:r>
          </a:p>
          <a:p>
            <a:pPr marL="0" indent="0" algn="just">
              <a:buNone/>
            </a:pPr>
            <a:endParaRPr lang="en-US" dirty="0"/>
          </a:p>
        </p:txBody>
      </p:sp>
    </p:spTree>
    <p:extLst>
      <p:ext uri="{BB962C8B-B14F-4D97-AF65-F5344CB8AC3E}">
        <p14:creationId xmlns:p14="http://schemas.microsoft.com/office/powerpoint/2010/main" val="282657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98DE-1EDD-E533-697B-705B5C12E684}"/>
              </a:ext>
            </a:extLst>
          </p:cNvPr>
          <p:cNvSpPr>
            <a:spLocks noGrp="1"/>
          </p:cNvSpPr>
          <p:nvPr>
            <p:ph type="title"/>
          </p:nvPr>
        </p:nvSpPr>
        <p:spPr/>
        <p:txBody>
          <a:bodyPr/>
          <a:lstStyle/>
          <a:p>
            <a:pPr algn="ctr"/>
            <a:r>
              <a:rPr lang="lt-LT" b="1" dirty="0">
                <a:latin typeface="+mn-lt"/>
              </a:rPr>
              <a:t>Savižudybės rizikos ženklai</a:t>
            </a:r>
            <a:endParaRPr lang="en-US" b="1" dirty="0">
              <a:latin typeface="+mn-lt"/>
            </a:endParaRPr>
          </a:p>
        </p:txBody>
      </p:sp>
      <p:sp>
        <p:nvSpPr>
          <p:cNvPr id="3" name="Content Placeholder 2">
            <a:extLst>
              <a:ext uri="{FF2B5EF4-FFF2-40B4-BE49-F238E27FC236}">
                <a16:creationId xmlns:a16="http://schemas.microsoft.com/office/drawing/2014/main" id="{CC449F9A-1CDF-360A-E6C2-ED727130F5C2}"/>
              </a:ext>
            </a:extLst>
          </p:cNvPr>
          <p:cNvSpPr>
            <a:spLocks noGrp="1"/>
          </p:cNvSpPr>
          <p:nvPr>
            <p:ph idx="1"/>
          </p:nvPr>
        </p:nvSpPr>
        <p:spPr>
          <a:xfrm>
            <a:off x="838200" y="1825625"/>
            <a:ext cx="10515600" cy="4667250"/>
          </a:xfrm>
        </p:spPr>
        <p:txBody>
          <a:bodyPr numCol="2">
            <a:normAutofit fontScale="92500" lnSpcReduction="20000"/>
          </a:bodyPr>
          <a:lstStyle/>
          <a:p>
            <a:pPr marL="0" indent="0">
              <a:buNone/>
            </a:pPr>
            <a:r>
              <a:rPr lang="en-US" b="1" dirty="0" err="1"/>
              <a:t>Nuotaika</a:t>
            </a:r>
            <a:r>
              <a:rPr lang="en-US" b="1" dirty="0"/>
              <a:t>:</a:t>
            </a:r>
          </a:p>
          <a:p>
            <a:pPr marL="0" indent="0">
              <a:buNone/>
            </a:pPr>
            <a:r>
              <a:rPr lang="en-US" dirty="0"/>
              <a:t>- </a:t>
            </a:r>
            <a:r>
              <a:rPr lang="en-US" dirty="0" err="1"/>
              <a:t>nuotaikos</a:t>
            </a:r>
            <a:r>
              <a:rPr lang="en-US" dirty="0"/>
              <a:t> </a:t>
            </a:r>
            <a:r>
              <a:rPr lang="en-US" dirty="0" err="1"/>
              <a:t>prast</a:t>
            </a:r>
            <a:r>
              <a:rPr lang="lt-LT" dirty="0"/>
              <a:t>ėjimas</a:t>
            </a:r>
          </a:p>
          <a:p>
            <a:pPr marL="0" indent="0">
              <a:buNone/>
            </a:pPr>
            <a:r>
              <a:rPr lang="lt-LT" dirty="0"/>
              <a:t>- nerimas, dirglumas</a:t>
            </a:r>
          </a:p>
          <a:p>
            <a:pPr marL="0" indent="0">
              <a:buNone/>
            </a:pPr>
            <a:r>
              <a:rPr lang="lt-LT" dirty="0"/>
              <a:t>- pyktis</a:t>
            </a:r>
          </a:p>
          <a:p>
            <a:pPr marL="0" indent="0">
              <a:buNone/>
            </a:pPr>
            <a:r>
              <a:rPr lang="lt-LT" dirty="0"/>
              <a:t>- bejėgiškumas</a:t>
            </a:r>
          </a:p>
          <a:p>
            <a:pPr marL="0" indent="0">
              <a:buNone/>
            </a:pPr>
            <a:r>
              <a:rPr lang="lt-LT" dirty="0"/>
              <a:t>- neviltis</a:t>
            </a:r>
          </a:p>
          <a:p>
            <a:pPr marL="0" indent="0">
              <a:buNone/>
            </a:pPr>
            <a:r>
              <a:rPr lang="lt-LT" dirty="0"/>
              <a:t>- staigus palengvėjimas</a:t>
            </a:r>
          </a:p>
          <a:p>
            <a:pPr marL="0" indent="0">
              <a:buNone/>
            </a:pPr>
            <a:endParaRPr lang="en-US" dirty="0"/>
          </a:p>
          <a:p>
            <a:pPr marL="0" indent="0">
              <a:buNone/>
            </a:pPr>
            <a:r>
              <a:rPr lang="en-US" b="1" dirty="0" err="1"/>
              <a:t>Elgesys</a:t>
            </a:r>
            <a:r>
              <a:rPr lang="en-US" b="1" dirty="0"/>
              <a:t>:</a:t>
            </a:r>
            <a:endParaRPr lang="lt-LT" b="1" dirty="0"/>
          </a:p>
          <a:p>
            <a:pPr marL="0" indent="0">
              <a:buNone/>
            </a:pPr>
            <a:r>
              <a:rPr lang="lt-LT" dirty="0"/>
              <a:t>- atsiribojimas, atsitraukimas</a:t>
            </a:r>
          </a:p>
          <a:p>
            <a:pPr marL="0" indent="0">
              <a:buNone/>
            </a:pPr>
            <a:r>
              <a:rPr lang="lt-LT" dirty="0"/>
              <a:t>- nesirūpinimas savimi</a:t>
            </a:r>
          </a:p>
          <a:p>
            <a:pPr marL="0" indent="0">
              <a:buNone/>
            </a:pPr>
            <a:r>
              <a:rPr lang="lt-LT" dirty="0"/>
              <a:t>- neatsargus, rizikingas elgesys</a:t>
            </a:r>
          </a:p>
          <a:p>
            <a:pPr marL="0" indent="0">
              <a:buNone/>
            </a:pPr>
            <a:r>
              <a:rPr lang="lt-LT" dirty="0"/>
              <a:t>- psichoaktyvių medžiagų vartojimas</a:t>
            </a:r>
          </a:p>
          <a:p>
            <a:pPr marL="0" indent="0">
              <a:buNone/>
            </a:pPr>
            <a:r>
              <a:rPr lang="lt-LT" dirty="0"/>
              <a:t>- nemiga</a:t>
            </a:r>
          </a:p>
          <a:p>
            <a:pPr marL="0" indent="0">
              <a:buNone/>
            </a:pPr>
            <a:endParaRPr lang="lt-LT" dirty="0"/>
          </a:p>
          <a:p>
            <a:pPr marL="0" indent="0">
              <a:buNone/>
            </a:pPr>
            <a:r>
              <a:rPr lang="en-US" b="1" dirty="0" err="1"/>
              <a:t>Kalba</a:t>
            </a:r>
            <a:r>
              <a:rPr lang="en-US" b="1" dirty="0"/>
              <a:t>:</a:t>
            </a:r>
            <a:endParaRPr lang="lt-LT" dirty="0"/>
          </a:p>
          <a:p>
            <a:pPr marL="0" indent="0">
              <a:buNone/>
            </a:pPr>
            <a:r>
              <a:rPr lang="lt-LT" dirty="0"/>
              <a:t>- „Gyvenimas beprasmis“</a:t>
            </a:r>
          </a:p>
          <a:p>
            <a:pPr marL="0" indent="0">
              <a:buNone/>
            </a:pPr>
            <a:r>
              <a:rPr lang="lt-LT" dirty="0"/>
              <a:t>- „Be manęs bus lengviau“</a:t>
            </a:r>
          </a:p>
          <a:p>
            <a:pPr marL="0" indent="0">
              <a:buNone/>
            </a:pPr>
            <a:r>
              <a:rPr lang="lt-LT" dirty="0"/>
              <a:t>- „Negaliu ištverti“</a:t>
            </a:r>
          </a:p>
          <a:p>
            <a:pPr marL="0" indent="0">
              <a:buNone/>
            </a:pPr>
            <a:r>
              <a:rPr lang="lt-LT" dirty="0"/>
              <a:t>- „Nenoriu gyventi“</a:t>
            </a:r>
          </a:p>
          <a:p>
            <a:pPr marL="0" indent="0">
              <a:buNone/>
            </a:pPr>
            <a:endParaRPr lang="lt-LT" dirty="0"/>
          </a:p>
          <a:p>
            <a:pPr marL="0" indent="0">
              <a:buNone/>
            </a:pPr>
            <a:r>
              <a:rPr lang="lt-LT" b="1" dirty="0"/>
              <a:t>Daugiau informacijos: </a:t>
            </a:r>
            <a:r>
              <a:rPr lang="lt-LT" dirty="0"/>
              <a:t>www.tuesi.lt</a:t>
            </a:r>
            <a:endParaRPr lang="en-US" dirty="0"/>
          </a:p>
        </p:txBody>
      </p:sp>
    </p:spTree>
    <p:extLst>
      <p:ext uri="{BB962C8B-B14F-4D97-AF65-F5344CB8AC3E}">
        <p14:creationId xmlns:p14="http://schemas.microsoft.com/office/powerpoint/2010/main" val="3641616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878040C7C36E4AAA98E082F1ABC0D0" ma:contentTypeVersion="14" ma:contentTypeDescription="Create a new document." ma:contentTypeScope="" ma:versionID="ddadaa5cf074fd450588ad23c7bdb7dc">
  <xsd:schema xmlns:xsd="http://www.w3.org/2001/XMLSchema" xmlns:xs="http://www.w3.org/2001/XMLSchema" xmlns:p="http://schemas.microsoft.com/office/2006/metadata/properties" xmlns:ns2="648cc1b7-76b3-4b8c-a2b4-790c2aaedb88" xmlns:ns3="4c6cd78a-3c25-4275-8b70-82efd19aeb85" targetNamespace="http://schemas.microsoft.com/office/2006/metadata/properties" ma:root="true" ma:fieldsID="fc8fca533e6cc32346dbb0ae9518f222" ns2:_="" ns3:_="">
    <xsd:import namespace="648cc1b7-76b3-4b8c-a2b4-790c2aaedb88"/>
    <xsd:import namespace="4c6cd78a-3c25-4275-8b70-82efd19aeb8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8cc1b7-76b3-4b8c-a2b4-790c2aaed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ee11391-bdff-4962-ac8c-5d8544a2ed37"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c6cd78a-3c25-4275-8b70-82efd19aeb8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5c15d30-6e35-4336-96da-e8b3c32f50c3}" ma:internalName="TaxCatchAll" ma:showField="CatchAllData" ma:web="4c6cd78a-3c25-4275-8b70-82efd19aeb8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48cc1b7-76b3-4b8c-a2b4-790c2aaedb88">
      <Terms xmlns="http://schemas.microsoft.com/office/infopath/2007/PartnerControls"/>
    </lcf76f155ced4ddcb4097134ff3c332f>
    <TaxCatchAll xmlns="4c6cd78a-3c25-4275-8b70-82efd19aeb85" xsi:nil="true"/>
  </documentManagement>
</p:properties>
</file>

<file path=customXml/itemProps1.xml><?xml version="1.0" encoding="utf-8"?>
<ds:datastoreItem xmlns:ds="http://schemas.openxmlformats.org/officeDocument/2006/customXml" ds:itemID="{4CFD9ADE-2BFA-43DA-A89B-7D450B64730C}"/>
</file>

<file path=customXml/itemProps2.xml><?xml version="1.0" encoding="utf-8"?>
<ds:datastoreItem xmlns:ds="http://schemas.openxmlformats.org/officeDocument/2006/customXml" ds:itemID="{02B60060-BDCA-43F9-AD26-A20AEA93ED1C}"/>
</file>

<file path=customXml/itemProps3.xml><?xml version="1.0" encoding="utf-8"?>
<ds:datastoreItem xmlns:ds="http://schemas.openxmlformats.org/officeDocument/2006/customXml" ds:itemID="{365BD3FA-4119-4541-8BBB-1B6210AA0178}"/>
</file>

<file path=docProps/app.xml><?xml version="1.0" encoding="utf-8"?>
<Properties xmlns="http://schemas.openxmlformats.org/officeDocument/2006/extended-properties" xmlns:vt="http://schemas.openxmlformats.org/officeDocument/2006/docPropsVTypes">
  <TotalTime>0</TotalTime>
  <Words>358</Words>
  <Application>Microsoft Office PowerPoint</Application>
  <PresentationFormat>Widescreen</PresentationFormat>
  <Paragraphs>86</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vt:lpstr>
      <vt:lpstr>Calibri Light</vt:lpstr>
      <vt:lpstr>Office Theme</vt:lpstr>
      <vt:lpstr>EMOCIJOS. Pagalba sau ir kitam.</vt:lpstr>
      <vt:lpstr>EMOCIJOS</vt:lpstr>
      <vt:lpstr>Kam reikalingos emocijos?</vt:lpstr>
      <vt:lpstr>Pyktis </vt:lpstr>
      <vt:lpstr>Baimė</vt:lpstr>
      <vt:lpstr>Liūdesys</vt:lpstr>
      <vt:lpstr>Džiaugsmas</vt:lpstr>
      <vt:lpstr>Psichologinė krizė</vt:lpstr>
      <vt:lpstr>Savižudybės rizikos ženklai</vt:lpstr>
      <vt:lpstr>Pagalbos galimybės </vt:lpstr>
      <vt:lpstr>Pagalbos galimybės </vt:lpstr>
      <vt:lpstr>Tinkamas klausymas</vt:lpstr>
      <vt:lpstr>Tinkamas klausymas</vt:lpstr>
      <vt:lpstr>Užduotis. KLAUSYMASIS.</vt:lpstr>
      <vt:lpstr>Užduotis. ĮTRAUKIANTIS ELGESYS.</vt:lpstr>
      <vt:lpstr>Refleksija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EMOCIJOS kaip padėti sau ir kitam</dc:title>
  <dc:creator>Ieva Daniunaite</dc:creator>
  <cp:lastModifiedBy>Ieva Daniunaite</cp:lastModifiedBy>
  <cp:revision>3</cp:revision>
  <dcterms:created xsi:type="dcterms:W3CDTF">2023-06-18T20:57:48Z</dcterms:created>
  <dcterms:modified xsi:type="dcterms:W3CDTF">2023-11-03T13:44:45Z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0x01010000878040C7C36E4AAA98E082F1ABC0D0</vt:lpwstr>
  </property>
</Properties>
</file>